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4" r:id="rId3"/>
    <p:sldId id="295" r:id="rId4"/>
    <p:sldId id="260" r:id="rId5"/>
    <p:sldId id="262" r:id="rId6"/>
    <p:sldId id="263" r:id="rId7"/>
    <p:sldId id="266" r:id="rId8"/>
    <p:sldId id="267" r:id="rId9"/>
    <p:sldId id="268" r:id="rId10"/>
    <p:sldId id="269" r:id="rId11"/>
    <p:sldId id="270" r:id="rId12"/>
    <p:sldId id="273" r:id="rId13"/>
    <p:sldId id="276" r:id="rId14"/>
    <p:sldId id="277" r:id="rId15"/>
    <p:sldId id="278" r:id="rId16"/>
    <p:sldId id="280" r:id="rId17"/>
    <p:sldId id="282" r:id="rId18"/>
    <p:sldId id="285" r:id="rId19"/>
    <p:sldId id="287" r:id="rId20"/>
    <p:sldId id="292" r:id="rId21"/>
    <p:sldId id="293" r:id="rId2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>
        <p:scale>
          <a:sx n="75" d="100"/>
          <a:sy n="75" d="100"/>
        </p:scale>
        <p:origin x="12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40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0F531-6F1C-4F83-8A51-428063D82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50" y="0"/>
            <a:ext cx="75573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4C9C3A-C687-40A6-AFD3-216E1E1CA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022" y="0"/>
            <a:ext cx="733995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7D3A50-AF0B-427F-8F39-58D335E7B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882" y="0"/>
            <a:ext cx="729623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B4BDB-CB51-49B0-B4FD-86BD8CE8B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92" y="0"/>
            <a:ext cx="724801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82274B-C023-4486-81AA-6F323B603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7" y="0"/>
            <a:ext cx="741896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B49B1A-E1AF-4608-9075-F6EFF833F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90" y="0"/>
            <a:ext cx="71704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2F0375-128A-4E91-8B90-211F90978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75" y="0"/>
            <a:ext cx="721684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64C7A-E75C-40C5-A26B-04AD5022F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65" y="0"/>
            <a:ext cx="787886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42E0B-C64E-40EE-BE9F-B966CA748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5" y="0"/>
            <a:ext cx="75927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881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CFA01B-EC45-45C6-9ADC-59BD947B7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17" y="0"/>
            <a:ext cx="832216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69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9A2570-C29F-4E36-AC42-279AF034C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84" y="0"/>
            <a:ext cx="791243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593011-006B-4CDE-81F7-C5C7F40F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66" y="0"/>
            <a:ext cx="75432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230EDF-8248-439D-BABA-199A1F55B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57" y="0"/>
            <a:ext cx="772728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30FDB4-F291-4687-B630-C5A015EE6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3" y="0"/>
            <a:ext cx="776891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000115-D6E2-4EBE-B6E8-46D108E4A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27" y="0"/>
            <a:ext cx="816194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F47D89-36A2-445A-B2B1-AA65ED107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23812"/>
            <a:ext cx="9058275" cy="50958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19</Words>
  <Application>Microsoft Office PowerPoint</Application>
  <PresentationFormat>On-screen Show (16:9)</PresentationFormat>
  <Paragraphs>19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14</cp:revision>
  <dcterms:created xsi:type="dcterms:W3CDTF">2022-08-31T06:21:31Z</dcterms:created>
  <dcterms:modified xsi:type="dcterms:W3CDTF">2022-09-14T12:18:06Z</dcterms:modified>
</cp:coreProperties>
</file>